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1" r:id="rId2"/>
    <p:sldId id="272" r:id="rId3"/>
    <p:sldId id="256" r:id="rId4"/>
    <p:sldId id="257" r:id="rId5"/>
    <p:sldId id="264" r:id="rId6"/>
    <p:sldId id="258" r:id="rId7"/>
    <p:sldId id="265" r:id="rId8"/>
    <p:sldId id="268" r:id="rId9"/>
    <p:sldId id="269" r:id="rId10"/>
    <p:sldId id="261" r:id="rId11"/>
    <p:sldId id="267" r:id="rId12"/>
    <p:sldId id="262" r:id="rId13"/>
    <p:sldId id="266" r:id="rId14"/>
    <p:sldId id="25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3783F29-5AF3-4003-A971-D8541764BE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81593D-28BD-41DE-9392-FBFCBECC7B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C0742-A184-4401-AB54-ED9DCF66B553}" type="datetimeFigureOut">
              <a:rPr lang="fr-FR" smtClean="0"/>
              <a:t>20/02/2022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CAD861-CB72-4E88-AAA9-ED4BA6798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AFE172-39AE-42B9-A2A4-3261D1B129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AB56-E547-4817-B23B-2B9281A8FB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26298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C4AB4-0D1A-4544-B4AF-2818B7606C97}" type="datetimeFigureOut">
              <a:rPr lang="fr-FR" smtClean="0"/>
              <a:t>20/02/2022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68800-3936-4FFA-9620-849AAC031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6516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CCF3E-7177-4787-A296-E8070ECB6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62E35A-86B0-47CE-A9DD-0AA83A584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5EE423-B60F-4864-85AE-6F8D199B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642FA-C564-43A3-A630-7F17BFAC18F5}" type="datetime1">
              <a:rPr lang="fr-FR" smtClean="0"/>
              <a:t>20/02/2022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8B5E29-5FD7-4591-B89D-FFEBC1479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D60943-8DE5-4F42-8008-EA11E81E5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73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85CFB-5A49-4AFA-B07D-434C485B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FDB4CC-A500-4289-B11D-000857657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25DC2A-D5FB-4D83-8703-0987A245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5792-D045-48BA-9D1C-3D41FBBDADC5}" type="datetime1">
              <a:rPr lang="fr-FR" smtClean="0"/>
              <a:t>20/02/2022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F5943D-1DD3-443F-8358-5D160CD0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C368FC-38DE-4670-A855-EBB2549E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13739D2-FEBA-476A-95E8-3211514B2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C94BEB1-B036-4300-BA8B-C594BB370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D41CC7-CD20-468C-A2E6-9F05FAC1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62196-FE8D-4999-A3DF-5E215608C9A2}" type="datetime1">
              <a:rPr lang="fr-FR" smtClean="0"/>
              <a:t>20/02/2022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C57605-0F6A-4EAD-B66B-03D1B85E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B8B1B6-F9D8-40D6-9DB9-595B7BE9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20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F43CE-E6C1-4AAA-8753-E6CC2731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F5DBE2-E2AF-44B6-9A68-A2F150D4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FF3B8C-8170-41C4-9A1D-EFBF07C4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2C2C-D3EA-4A80-A94B-38D4A2056FFB}" type="datetime1">
              <a:rPr lang="fr-FR" smtClean="0"/>
              <a:t>20/02/2022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94B2DA-0B80-417C-A11C-B36A8B55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975FB0-1150-4327-861D-338AB52C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7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0936D-1F82-4FCC-B5F4-4FBBFBB4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0D519C-1FE5-4666-ADDD-64868568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2C0D48-4F21-44B4-92DF-F03988E37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CEEF-4CDC-4360-86CE-84516E293A6A}" type="datetime1">
              <a:rPr lang="fr-FR" smtClean="0"/>
              <a:t>20/02/2022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42F12F-D3FB-45D6-8BD9-1CD2495C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99AAD2-33D2-4032-8816-1419E0AB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31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7598C-E02F-47C7-BB05-52D6642B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3F4EA6-CDA7-4EA0-BCF8-0A7EC2EC1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E13A7B-7914-4FBF-BAAB-F556F291E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776316-1AFA-4F5C-99DB-592FAC7A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67F-EB90-4B06-9A4A-E627450204E2}" type="datetime1">
              <a:rPr lang="fr-FR" smtClean="0"/>
              <a:t>20/02/2022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D9E48F-C6C0-4712-B563-22FBB5DA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94C38D-E277-490D-A990-F98CDB76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18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8C71F1-BC16-4F2D-A0BC-3E224538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2F705B-B81C-4CFE-B402-05CFA0438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54271FA-0445-4DA5-BFC2-0DF3709F6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1AE3F6-72B2-4EF9-BBE4-C31BA8566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9D9B2C0-8762-4933-944E-85BAF1F3A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828AD73-FEA9-48F1-8368-78A2D0469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3BC9-9BAB-467B-B471-6DE5ADF175B5}" type="datetime1">
              <a:rPr lang="fr-FR" smtClean="0"/>
              <a:t>20/02/2022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C8E6EAA-16AB-4B4B-8DD6-4AEE0E7A9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5B2F82-6E34-4857-B2F2-AB6988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2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17400-556F-4F56-A223-BA6F7CDA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09F3E3-05F3-4B0D-8171-6763BAFB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44-8839-4A59-893C-8B9383A20534}" type="datetime1">
              <a:rPr lang="fr-FR" smtClean="0"/>
              <a:t>20/02/2022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254F5B-FD28-4E61-8F89-B9138861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4DE02-169B-4353-BF52-0B37ED4C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44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FB404A-C1AB-4FCF-9640-8A188AA4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9132-E515-427E-8650-1CB7D7FAD047}" type="datetime1">
              <a:rPr lang="fr-FR" smtClean="0"/>
              <a:t>20/02/2022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38A255-329B-4770-98B4-BC85D09C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BB735C-327D-449C-9966-78C7E26C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93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12317-2A3B-46E4-8C4D-387FCD9A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71B827-E730-4075-B266-4CC38C79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835D8E-E504-4F78-B627-C6630A854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AF2DFF-034C-432A-A32E-A01EC3E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F3EE-5351-4717-A719-D61F8879A0AD}" type="datetime1">
              <a:rPr lang="fr-FR" smtClean="0"/>
              <a:t>20/02/2022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01D109-B024-42C7-9F54-925399DD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32E247-A8E9-4A39-8131-95E1D9D6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5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09854F-D0D7-417B-B569-98BC260C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2FF95F-B802-40CF-92C4-1F7BA3EFB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6E02FA0-B988-49AB-9C26-26060365C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2DA193-BD1D-45B8-A8E7-AAD997ED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5F77-9793-40D8-A456-42F2AC9F096B}" type="datetime1">
              <a:rPr lang="fr-FR" smtClean="0"/>
              <a:t>20/02/2022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4DC856-1490-405F-91FD-590ABC83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7C7D93-F09D-4430-8269-4D93D3F7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55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28B6A6B-25DF-4B0E-B71E-2F26D708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438A84-E334-4522-A6A9-543EBA96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D72F9E-8992-4857-9C6E-D22F06E40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F6758-6BA7-4BC9-A96C-1A9D03F09663}" type="datetime1">
              <a:rPr lang="fr-FR" smtClean="0"/>
              <a:t>20/02/2022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1CFB47-AD8D-41A4-88F1-13327CA12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0414EB-AB33-4332-94E9-6F9CB044D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8D7BA-CF70-4F42-8629-3815477F7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7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008309-9084-44F3-9DEC-841E280A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B64350-98E4-4A1E-BC98-1A506186DC75}"/>
              </a:ext>
            </a:extLst>
          </p:cNvPr>
          <p:cNvSpPr txBox="1"/>
          <p:nvPr/>
        </p:nvSpPr>
        <p:spPr>
          <a:xfrm>
            <a:off x="1100639" y="434229"/>
            <a:ext cx="9990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5400" b="1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Titr</a:t>
            </a:r>
            <a:r>
              <a:rPr lang="fr-FR" sz="5400" b="1" dirty="0">
                <a:solidFill>
                  <a:srgbClr val="AF7B51"/>
                </a:solidFill>
                <a:latin typeface="Nunito" pitchFamily="2" charset="0"/>
              </a:rPr>
              <a:t>e projet: Farandole de jeux</a:t>
            </a:r>
            <a:endParaRPr lang="fr-FR" sz="54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C9CCD6-C760-4C95-9EF1-990DE8930639}"/>
              </a:ext>
            </a:extLst>
          </p:cNvPr>
          <p:cNvSpPr txBox="1"/>
          <p:nvPr/>
        </p:nvSpPr>
        <p:spPr>
          <a:xfrm>
            <a:off x="510363" y="1596799"/>
            <a:ext cx="10728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Description: </a:t>
            </a:r>
            <a:r>
              <a:rPr lang="fr-FR" dirty="0"/>
              <a:t>site web permettant de s’enregistrer et de se connecter (les mots de passes sont hachés), de jouer à des jeux (avec musique, bruitage, et avec un tableau des scores pour les 5 meilleurs joueurs) et d’accéder à un chat. Le high score personnel de chaque utilisateur est enregistré dans une base de donnée.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CA16CE-34EA-4E60-8C80-3BBB9D006AD5}"/>
              </a:ext>
            </a:extLst>
          </p:cNvPr>
          <p:cNvSpPr txBox="1"/>
          <p:nvPr/>
        </p:nvSpPr>
        <p:spPr>
          <a:xfrm>
            <a:off x="510363" y="2612462"/>
            <a:ext cx="86150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Membres de l’équipe er rôle: </a:t>
            </a:r>
          </a:p>
          <a:p>
            <a:r>
              <a:rPr lang="fr-FR" dirty="0"/>
              <a:t>- Arthur Cochennec (CSS + tout le back-front de l’application web)</a:t>
            </a:r>
          </a:p>
          <a:p>
            <a:r>
              <a:rPr lang="fr-FR" dirty="0"/>
              <a:t>- Corentin Dumortier-Piraud (CSS + développement des jeux)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D17161-A595-4B2D-89FF-447E3EF4EAB2}"/>
              </a:ext>
            </a:extLst>
          </p:cNvPr>
          <p:cNvSpPr txBox="1"/>
          <p:nvPr/>
        </p:nvSpPr>
        <p:spPr>
          <a:xfrm>
            <a:off x="407581" y="3808785"/>
            <a:ext cx="97465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Technologies utilisées: </a:t>
            </a:r>
          </a:p>
          <a:p>
            <a:r>
              <a:rPr lang="fr-FR" dirty="0"/>
              <a:t>-    Environnement de développement intégré: Pycharm (Python).</a:t>
            </a:r>
          </a:p>
          <a:p>
            <a:pPr marL="285750" indent="-285750">
              <a:buFontTx/>
              <a:buChar char="-"/>
            </a:pPr>
            <a:r>
              <a:rPr lang="fr-FR" dirty="0"/>
              <a:t>Framework: Flask.</a:t>
            </a:r>
          </a:p>
          <a:p>
            <a:pPr marL="285750" indent="-285750">
              <a:buFontTx/>
              <a:buChar char="-"/>
            </a:pPr>
            <a:r>
              <a:rPr lang="fr-FR" dirty="0"/>
              <a:t>Base de données: SQLite.</a:t>
            </a:r>
          </a:p>
          <a:p>
            <a:pPr marL="285750" indent="-285750">
              <a:buFontTx/>
              <a:buChar char="-"/>
            </a:pPr>
            <a:r>
              <a:rPr lang="fr-FR" dirty="0"/>
              <a:t>Hachage des mots de passe: Bibliothèque « </a:t>
            </a:r>
            <a:r>
              <a:rPr lang="fr-FR" dirty="0" err="1"/>
              <a:t>werkzeug</a:t>
            </a:r>
            <a:r>
              <a:rPr lang="fr-FR" dirty="0"/>
              <a:t>. </a:t>
            </a:r>
            <a:r>
              <a:rPr lang="fr-FR" dirty="0" err="1"/>
              <a:t>security</a:t>
            </a:r>
            <a:r>
              <a:rPr lang="fr-FR" dirty="0"/>
              <a:t> » (notamment les fonctions « </a:t>
            </a:r>
            <a:r>
              <a:rPr lang="fr-FR" dirty="0" err="1"/>
              <a:t>generate_password_hash</a:t>
            </a:r>
            <a:r>
              <a:rPr lang="fr-FR" dirty="0"/>
              <a:t> » et « </a:t>
            </a:r>
            <a:r>
              <a:rPr lang="fr-FR" dirty="0" err="1"/>
              <a:t>check_password_hash</a:t>
            </a:r>
            <a:r>
              <a:rPr lang="fr-FR" dirty="0"/>
              <a:t> ».</a:t>
            </a:r>
          </a:p>
          <a:p>
            <a:pPr marL="285750" indent="-285750">
              <a:buFontTx/>
              <a:buChar char="-"/>
            </a:pPr>
            <a:r>
              <a:rPr lang="fr-FR" dirty="0"/>
              <a:t>Chat en temps réel: Bibliothèque «</a:t>
            </a:r>
            <a:r>
              <a:rPr lang="fr-FR" b="0" i="0" dirty="0">
                <a:effectLst/>
              </a:rPr>
              <a:t>Socket.IO</a:t>
            </a:r>
            <a:r>
              <a:rPr lang="fr-FR" dirty="0"/>
              <a:t>»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gérer les sessions, les formulaires d’enregistrement/connexion: Bibliothèque «  Flask-Login».</a:t>
            </a:r>
          </a:p>
        </p:txBody>
      </p:sp>
    </p:spTree>
    <p:extLst>
      <p:ext uri="{BB962C8B-B14F-4D97-AF65-F5344CB8AC3E}">
        <p14:creationId xmlns:p14="http://schemas.microsoft.com/office/powerpoint/2010/main" val="2950525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in_Page_Games">
            <a:hlinkClick r:id="" action="ppaction://media"/>
            <a:extLst>
              <a:ext uri="{FF2B5EF4-FFF2-40B4-BE49-F238E27FC236}">
                <a16:creationId xmlns:a16="http://schemas.microsoft.com/office/drawing/2014/main" id="{53348455-1436-405D-9D3C-E497D9BB0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483674-D937-4E0C-A691-9F075225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58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7D5E440-9894-411A-B3ED-17F5E876D441}"/>
              </a:ext>
            </a:extLst>
          </p:cNvPr>
          <p:cNvSpPr txBox="1"/>
          <p:nvPr/>
        </p:nvSpPr>
        <p:spPr>
          <a:xfrm>
            <a:off x="2201279" y="189987"/>
            <a:ext cx="778944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6600" b="1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Chat</a:t>
            </a:r>
            <a:endParaRPr lang="fr-FR" sz="66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44CE41-ED62-49B7-80D8-EE969B0B2AA5}"/>
              </a:ext>
            </a:extLst>
          </p:cNvPr>
          <p:cNvSpPr txBox="1"/>
          <p:nvPr/>
        </p:nvSpPr>
        <p:spPr>
          <a:xfrm>
            <a:off x="1180214" y="1299087"/>
            <a:ext cx="10919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Description: </a:t>
            </a:r>
            <a:r>
              <a:rPr lang="fr-FR" dirty="0"/>
              <a:t>Chat permettant aux utilisateurs connectés de discuter. Seuls les 200 derniers messages sont chargés. Les messages de l’utilisateur sont en orange et ceux des autres en violet. Il y a un bouton retour. La barre de défilement se décale automatiquement vers le bas à chaque nouveau message, sauf si on ne se trouvait pas tout en bas avant ce nouveau message.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889E32-E58F-46F2-B22D-162ECD38C93E}"/>
              </a:ext>
            </a:extLst>
          </p:cNvPr>
          <p:cNvSpPr txBox="1"/>
          <p:nvPr/>
        </p:nvSpPr>
        <p:spPr>
          <a:xfrm>
            <a:off x="1180214" y="2641042"/>
            <a:ext cx="9675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Bugs</a:t>
            </a:r>
            <a:r>
              <a:rPr lang="fr-FR" dirty="0"/>
              <a:t>: Pas très esthétique. Si l’ordinateur utilisé a une résolution autre que 1980*1080, le décalage automatique vers le bas peut avoir quelques problèmes.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AF66C7-9C26-4452-AADB-1FFCAA33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" y="3419958"/>
            <a:ext cx="5844211" cy="32873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C7F68B-1417-4FFA-ABA0-67573C1C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26" y="3419960"/>
            <a:ext cx="5844209" cy="3287368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8CA2CF9-3C31-418E-90DF-C525F6F5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96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t">
            <a:hlinkClick r:id="" action="ppaction://media"/>
            <a:extLst>
              <a:ext uri="{FF2B5EF4-FFF2-40B4-BE49-F238E27FC236}">
                <a16:creationId xmlns:a16="http://schemas.microsoft.com/office/drawing/2014/main" id="{E42D8243-8B70-409C-938E-03D0681017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6B5045F-FEB7-4982-B9EE-4FADB862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55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7D5E440-9894-411A-B3ED-17F5E876D441}"/>
              </a:ext>
            </a:extLst>
          </p:cNvPr>
          <p:cNvSpPr txBox="1"/>
          <p:nvPr/>
        </p:nvSpPr>
        <p:spPr>
          <a:xfrm>
            <a:off x="2201279" y="189987"/>
            <a:ext cx="778944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6600" b="1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Profil</a:t>
            </a:r>
            <a:endParaRPr lang="fr-FR" sz="66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44CE41-ED62-49B7-80D8-EE969B0B2AA5}"/>
              </a:ext>
            </a:extLst>
          </p:cNvPr>
          <p:cNvSpPr txBox="1"/>
          <p:nvPr/>
        </p:nvSpPr>
        <p:spPr>
          <a:xfrm>
            <a:off x="1180214" y="1299087"/>
            <a:ext cx="1004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Description: </a:t>
            </a:r>
            <a:r>
              <a:rPr lang="fr-FR" dirty="0"/>
              <a:t>Page d’informations qui permet d’accéder à quelques autres pages permettant de changer son mot de passe, ses informations… Mais également de supprimer son compte.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889E32-E58F-46F2-B22D-162ECD38C93E}"/>
              </a:ext>
            </a:extLst>
          </p:cNvPr>
          <p:cNvSpPr txBox="1"/>
          <p:nvPr/>
        </p:nvSpPr>
        <p:spPr>
          <a:xfrm>
            <a:off x="1180214" y="231474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Bugs</a:t>
            </a:r>
            <a:r>
              <a:rPr lang="fr-FR" dirty="0"/>
              <a:t>: Aucun trouvé.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C402F0-5634-4870-BC09-6A690D62A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9" y="2832711"/>
            <a:ext cx="2644409" cy="38045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D4D72E-0F00-44B4-9BF6-86A5E20A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24" y="2941261"/>
            <a:ext cx="3427794" cy="36244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9E9C2CD-CF2E-4159-A794-F59DB51CB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484" y="3238497"/>
            <a:ext cx="3520076" cy="3429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53D9780-5F1A-4DB5-9159-F4B9DCBA4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302" y="2166119"/>
            <a:ext cx="4670844" cy="852192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D8AFEF4D-FE92-463D-96E3-E3167C4D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85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fil">
            <a:hlinkClick r:id="" action="ppaction://media"/>
            <a:extLst>
              <a:ext uri="{FF2B5EF4-FFF2-40B4-BE49-F238E27FC236}">
                <a16:creationId xmlns:a16="http://schemas.microsoft.com/office/drawing/2014/main" id="{36760B6C-8E5D-4689-898C-41266CEDA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BB941D1-71CB-49D2-8EC6-C1E5CB98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34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4489E0E-4F2D-477A-9F04-F996B26148E1}"/>
              </a:ext>
            </a:extLst>
          </p:cNvPr>
          <p:cNvSpPr txBox="1"/>
          <p:nvPr/>
        </p:nvSpPr>
        <p:spPr>
          <a:xfrm>
            <a:off x="2201279" y="1221345"/>
            <a:ext cx="77894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9600" b="1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FIN</a:t>
            </a:r>
            <a:endParaRPr lang="fr-FR" sz="96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6AC0DD-B435-4C35-A6D4-0518A6BF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97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7CD8E8-AD0C-47FE-8F8B-6C70F171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F7E1491-308F-4CE7-B4EF-6E69F304194A}"/>
              </a:ext>
            </a:extLst>
          </p:cNvPr>
          <p:cNvSpPr txBox="1"/>
          <p:nvPr/>
        </p:nvSpPr>
        <p:spPr>
          <a:xfrm>
            <a:off x="1100639" y="434229"/>
            <a:ext cx="9990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5400" b="1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Bugs et problèmes généraux</a:t>
            </a:r>
            <a:endParaRPr lang="fr-FR" sz="54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F6738A-E666-419E-8FC2-B49C22FF16FC}"/>
              </a:ext>
            </a:extLst>
          </p:cNvPr>
          <p:cNvSpPr txBox="1"/>
          <p:nvPr/>
        </p:nvSpPr>
        <p:spPr>
          <a:xfrm>
            <a:off x="1271351" y="1759939"/>
            <a:ext cx="99907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Bugs et problèmes </a:t>
            </a:r>
            <a:r>
              <a:rPr lang="fr-FR" dirty="0"/>
              <a:t>(Les bugs et problèmes spécifiques à certaines pages seront décrits après):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 CSS n’est pas optimisé. Beaucoup de pages nécessiteraient d’être retravaillées à ce niveau-là.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Si un utilisateur supprime son compte, un nouvel utilisateur pour réutiliser son pseudo. Ce qui peut provoquer des problèmes vis-à-vis du chat ou du tableau des scores.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Ce site est optimisé pour un écran de taille 1920 * 1080. L’utiliser sur un autre type de résolution pourrait perturber la mise en page.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   Les boutons de confirmation n’ont aucun style particulier, se qui fait tache dans la mise en page.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B903D0-8153-462C-AB4C-D0A6CFA65E04}"/>
              </a:ext>
            </a:extLst>
          </p:cNvPr>
          <p:cNvSpPr txBox="1"/>
          <p:nvPr/>
        </p:nvSpPr>
        <p:spPr>
          <a:xfrm>
            <a:off x="1366156" y="5838996"/>
            <a:ext cx="9459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Maintenant, nous allons décrire le site page par page.</a:t>
            </a:r>
          </a:p>
        </p:txBody>
      </p:sp>
    </p:spTree>
    <p:extLst>
      <p:ext uri="{BB962C8B-B14F-4D97-AF65-F5344CB8AC3E}">
        <p14:creationId xmlns:p14="http://schemas.microsoft.com/office/powerpoint/2010/main" val="391836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7D5E440-9894-411A-B3ED-17F5E876D441}"/>
              </a:ext>
            </a:extLst>
          </p:cNvPr>
          <p:cNvSpPr txBox="1"/>
          <p:nvPr/>
        </p:nvSpPr>
        <p:spPr>
          <a:xfrm>
            <a:off x="2201279" y="189987"/>
            <a:ext cx="778944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6600" b="1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Preface</a:t>
            </a:r>
            <a:endParaRPr lang="fr-FR" sz="66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44CE41-ED62-49B7-80D8-EE969B0B2AA5}"/>
              </a:ext>
            </a:extLst>
          </p:cNvPr>
          <p:cNvSpPr txBox="1"/>
          <p:nvPr/>
        </p:nvSpPr>
        <p:spPr>
          <a:xfrm>
            <a:off x="1180214" y="1299087"/>
            <a:ext cx="1004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Description: </a:t>
            </a:r>
            <a:r>
              <a:rPr lang="fr-FR" dirty="0"/>
              <a:t>Page d’accueil du site, permet d’accéder aux pages de connexion et d’enregistrement.</a:t>
            </a:r>
          </a:p>
          <a:p>
            <a:r>
              <a:rPr lang="fr-FR" dirty="0"/>
              <a:t>Sert également de page de redirection quand un utilisateur déconnecté essaye d’accéder à des pages nécessitant d’être connecté.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889E32-E58F-46F2-B22D-162ECD38C93E}"/>
              </a:ext>
            </a:extLst>
          </p:cNvPr>
          <p:cNvSpPr txBox="1"/>
          <p:nvPr/>
        </p:nvSpPr>
        <p:spPr>
          <a:xfrm>
            <a:off x="1180214" y="231474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Bugs</a:t>
            </a:r>
            <a:r>
              <a:rPr lang="fr-FR" dirty="0"/>
              <a:t>: Les boutons tremblent quand on maintient la souris à une certaine distance.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F1D2CD-3952-4BDA-964A-814B64C7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0" y="3429000"/>
            <a:ext cx="5824875" cy="28927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AD1F9B-3BA4-42EE-80CC-371DA8EF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812" y="3429000"/>
            <a:ext cx="5858537" cy="289272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9EAC18-FCC3-434C-A898-7DDD1370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67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face">
            <a:hlinkClick r:id="" action="ppaction://media"/>
            <a:extLst>
              <a:ext uri="{FF2B5EF4-FFF2-40B4-BE49-F238E27FC236}">
                <a16:creationId xmlns:a16="http://schemas.microsoft.com/office/drawing/2014/main" id="{6CCBB139-6DCE-44CF-9FF9-DBED5CA8AC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F1A5D0-D6B7-425C-93BC-4F9D64F9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7D5E440-9894-411A-B3ED-17F5E876D441}"/>
              </a:ext>
            </a:extLst>
          </p:cNvPr>
          <p:cNvSpPr txBox="1"/>
          <p:nvPr/>
        </p:nvSpPr>
        <p:spPr>
          <a:xfrm>
            <a:off x="2201279" y="189987"/>
            <a:ext cx="778944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6600" b="1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Login / Register</a:t>
            </a:r>
            <a:endParaRPr lang="fr-FR" sz="66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44CE41-ED62-49B7-80D8-EE969B0B2AA5}"/>
              </a:ext>
            </a:extLst>
          </p:cNvPr>
          <p:cNvSpPr txBox="1"/>
          <p:nvPr/>
        </p:nvSpPr>
        <p:spPr>
          <a:xfrm>
            <a:off x="1180214" y="1299087"/>
            <a:ext cx="1004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Description:</a:t>
            </a:r>
            <a:r>
              <a:rPr lang="fr-FR" dirty="0"/>
              <a:t> 2 Pages servants à se connecter ou s’enregistrer, redirige vers la page principal (=/= préface) une fois connecté ou enregistré (s’enregistrer provoque une connexion). Sait détecter les informations erronés (adresse mail non valide, pseudo déjà pris, date de naissance impossible…).</a:t>
            </a:r>
          </a:p>
          <a:p>
            <a:r>
              <a:rPr lang="fr-FR" dirty="0"/>
              <a:t>Les mots de passes sont hachés.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889E32-E58F-46F2-B22D-162ECD38C93E}"/>
              </a:ext>
            </a:extLst>
          </p:cNvPr>
          <p:cNvSpPr txBox="1"/>
          <p:nvPr/>
        </p:nvSpPr>
        <p:spPr>
          <a:xfrm>
            <a:off x="1180214" y="25917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Bugs</a:t>
            </a:r>
            <a:r>
              <a:rPr lang="fr-FR" dirty="0"/>
              <a:t>: Aucun trouvé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A0D06E-35E6-4A69-BECF-B346D84A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23" y="3225234"/>
            <a:ext cx="3041590" cy="326343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57F2C3F-CA78-4E9B-ABCA-AEA7C28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32" y="2609859"/>
            <a:ext cx="1760268" cy="40581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3AC5B89-6AD4-4157-91D1-74278B02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30" y="4399200"/>
            <a:ext cx="5639987" cy="137427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1BF1CE-B28E-4F2C-AB33-1B4C91834941}"/>
              </a:ext>
            </a:extLst>
          </p:cNvPr>
          <p:cNvSpPr txBox="1"/>
          <p:nvPr/>
        </p:nvSpPr>
        <p:spPr>
          <a:xfrm>
            <a:off x="7877036" y="4029868"/>
            <a:ext cx="252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Mot de passe haché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8A6DD0BF-C9F0-4F7D-862C-1B327697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45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in_Register">
            <a:hlinkClick r:id="" action="ppaction://media"/>
            <a:extLst>
              <a:ext uri="{FF2B5EF4-FFF2-40B4-BE49-F238E27FC236}">
                <a16:creationId xmlns:a16="http://schemas.microsoft.com/office/drawing/2014/main" id="{1EB46A2B-3EA0-4870-B94E-CA61D91CE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F0A0D7-C297-42E1-A032-48C8764D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2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7D5E440-9894-411A-B3ED-17F5E876D441}"/>
              </a:ext>
            </a:extLst>
          </p:cNvPr>
          <p:cNvSpPr txBox="1"/>
          <p:nvPr/>
        </p:nvSpPr>
        <p:spPr>
          <a:xfrm>
            <a:off x="2201279" y="189987"/>
            <a:ext cx="778944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6600" b="1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Main Page</a:t>
            </a:r>
            <a:endParaRPr lang="fr-FR" sz="66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44CE41-ED62-49B7-80D8-EE969B0B2AA5}"/>
              </a:ext>
            </a:extLst>
          </p:cNvPr>
          <p:cNvSpPr txBox="1"/>
          <p:nvPr/>
        </p:nvSpPr>
        <p:spPr>
          <a:xfrm>
            <a:off x="1180214" y="1299087"/>
            <a:ext cx="1004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Description: </a:t>
            </a:r>
            <a:r>
              <a:rPr lang="fr-FR" dirty="0"/>
              <a:t>Page principale. Affiche les 5 records du jeu « Dodge » et permet d’accéder aux jeux, au chat et à d’autres fonctionnalités. C’est également la page sur laquelle est redirigé l’utilisateur si il tente d’accéder connecté à la page de préface, de connexion ou d’enregistrement.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889E32-E58F-46F2-B22D-162ECD38C93E}"/>
              </a:ext>
            </a:extLst>
          </p:cNvPr>
          <p:cNvSpPr txBox="1"/>
          <p:nvPr/>
        </p:nvSpPr>
        <p:spPr>
          <a:xfrm>
            <a:off x="1180214" y="231474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Bugs</a:t>
            </a:r>
            <a:r>
              <a:rPr lang="fr-FR" dirty="0"/>
              <a:t>: Aucun trouvé.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EFF6CA-DA56-4F04-9893-114DE3A0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18" y="2696164"/>
            <a:ext cx="7964557" cy="397184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4CD947-DA8B-4651-86B7-45DED180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165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7D5E440-9894-411A-B3ED-17F5E876D441}"/>
              </a:ext>
            </a:extLst>
          </p:cNvPr>
          <p:cNvSpPr txBox="1"/>
          <p:nvPr/>
        </p:nvSpPr>
        <p:spPr>
          <a:xfrm>
            <a:off x="2201279" y="189987"/>
            <a:ext cx="778944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6600" b="1" dirty="0">
                <a:solidFill>
                  <a:srgbClr val="AF7B51"/>
                </a:solidFill>
                <a:latin typeface="Nunito" pitchFamily="2" charset="0"/>
              </a:rPr>
              <a:t>Jeu Dodge</a:t>
            </a:r>
            <a:endParaRPr lang="fr-FR" sz="66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44CE41-ED62-49B7-80D8-EE969B0B2AA5}"/>
              </a:ext>
            </a:extLst>
          </p:cNvPr>
          <p:cNvSpPr txBox="1"/>
          <p:nvPr/>
        </p:nvSpPr>
        <p:spPr>
          <a:xfrm>
            <a:off x="1180214" y="1299087"/>
            <a:ext cx="1004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Description: </a:t>
            </a:r>
            <a:r>
              <a:rPr lang="fr-FR" dirty="0"/>
              <a:t>Le but est d’éviter les balles le plus longtemps possible avec les flèches directionnelles. Le score s’incrémente de 1 à chaque fois qu’une balle touche un mur. Le High score est mis à jour et sauvegardé sur une base de donnée. Il y a de la musique et des bruitages, et si le score est dans le top 5, mets à jour automatiquement le tableau des scores.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889E32-E58F-46F2-B22D-162ECD38C93E}"/>
              </a:ext>
            </a:extLst>
          </p:cNvPr>
          <p:cNvSpPr txBox="1"/>
          <p:nvPr/>
        </p:nvSpPr>
        <p:spPr>
          <a:xfrm>
            <a:off x="1180214" y="25917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Bugs</a:t>
            </a:r>
            <a:r>
              <a:rPr lang="fr-FR" dirty="0"/>
              <a:t>: Aucun trouvé.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0FC598D-CA4B-4B83-89BD-F6B46F4C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82" y="3006142"/>
            <a:ext cx="7527235" cy="3759701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008BD31-101F-4B8A-A68F-6BAD9385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27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7D5E440-9894-411A-B3ED-17F5E876D441}"/>
              </a:ext>
            </a:extLst>
          </p:cNvPr>
          <p:cNvSpPr txBox="1"/>
          <p:nvPr/>
        </p:nvSpPr>
        <p:spPr>
          <a:xfrm>
            <a:off x="2201279" y="189987"/>
            <a:ext cx="778944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6600" b="1" dirty="0">
                <a:solidFill>
                  <a:srgbClr val="AF7B51"/>
                </a:solidFill>
                <a:latin typeface="Nunito" pitchFamily="2" charset="0"/>
              </a:rPr>
              <a:t>Jeu Memory</a:t>
            </a:r>
            <a:endParaRPr lang="fr-FR" sz="6600" b="1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44CE41-ED62-49B7-80D8-EE969B0B2AA5}"/>
              </a:ext>
            </a:extLst>
          </p:cNvPr>
          <p:cNvSpPr txBox="1"/>
          <p:nvPr/>
        </p:nvSpPr>
        <p:spPr>
          <a:xfrm>
            <a:off x="1180214" y="1299087"/>
            <a:ext cx="1004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Description: </a:t>
            </a:r>
            <a:r>
              <a:rPr lang="fr-FR" dirty="0"/>
              <a:t>Jeu de mémoire où il faut retrouver les paires d’images. Ce jeu n’est pas finalisé et contient donc de nombreux problèmes.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889E32-E58F-46F2-B22D-162ECD38C93E}"/>
              </a:ext>
            </a:extLst>
          </p:cNvPr>
          <p:cNvSpPr txBox="1"/>
          <p:nvPr/>
        </p:nvSpPr>
        <p:spPr>
          <a:xfrm>
            <a:off x="1180213" y="2291114"/>
            <a:ext cx="7725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Bugs</a:t>
            </a:r>
            <a:r>
              <a:rPr lang="fr-FR" dirty="0"/>
              <a:t>: Pas de bouton pour quitter le jeu, images se décalent, possibilité de recliquer sur une paire déjà trouvée, non-détection d’une paire…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B59752-2FBB-4511-B3B7-0D68A0AE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77" y="3054518"/>
            <a:ext cx="6788840" cy="3613495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FFC3C27-5E27-493B-A320-C0E58815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D7BA-CF70-4F42-8629-3815477F7F9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0663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774</Words>
  <Application>Microsoft Office PowerPoint</Application>
  <PresentationFormat>Grand écran</PresentationFormat>
  <Paragraphs>73</Paragraphs>
  <Slides>15</Slides>
  <Notes>0</Notes>
  <HiddenSlides>0</HiddenSlides>
  <MMClips>5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Nunito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</dc:creator>
  <cp:lastModifiedBy>Arthur</cp:lastModifiedBy>
  <cp:revision>6</cp:revision>
  <dcterms:created xsi:type="dcterms:W3CDTF">2022-02-19T12:28:34Z</dcterms:created>
  <dcterms:modified xsi:type="dcterms:W3CDTF">2022-02-19T23:39:53Z</dcterms:modified>
</cp:coreProperties>
</file>